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>
  <p:sldMasterIdLst>
    <p:sldMasterId id="2147483648" r:id="rId4"/>
  </p:sldMasterIdLst>
  <p:notesMasterIdLst>
    <p:notesMasterId r:id="rId15"/>
  </p:notesMasterIdLst>
  <p:sldIdLst>
    <p:sldId id="288" r:id="rId5"/>
    <p:sldId id="297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16" userDrawn="1">
          <p15:clr>
            <a:srgbClr val="A4A3A4"/>
          </p15:clr>
        </p15:guide>
        <p15:guide id="2" pos="5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534B"/>
    <a:srgbClr val="CF8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0AE82B-FBA0-4FF8-88C3-1650F85C9244}" v="3" dt="2024-03-12T12:50:13.93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87587" autoAdjust="0"/>
  </p:normalViewPr>
  <p:slideViewPr>
    <p:cSldViewPr>
      <p:cViewPr varScale="1">
        <p:scale>
          <a:sx n="67" d="100"/>
          <a:sy n="67" d="100"/>
        </p:scale>
        <p:origin x="1470" y="66"/>
      </p:cViewPr>
      <p:guideLst>
        <p:guide orient="horz" pos="816"/>
        <p:guide pos="57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117" y="8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980" cy="355446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893" y="0"/>
            <a:ext cx="4068980" cy="355446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FEEEDBEE-64F3-48E0-AA01-EE1057F2EA97}" type="datetimeFigureOut">
              <a:rPr lang="en-US" smtClean="0"/>
              <a:t>7/8/2024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9489" y="3417745"/>
            <a:ext cx="7509497" cy="2796921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7031"/>
            <a:ext cx="4068980" cy="355445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893" y="6747031"/>
            <a:ext cx="4068980" cy="355445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19043529-12C7-4A69-B881-100651FD37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110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043529-12C7-4A69-B881-100651FD378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649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4C89411-4DDA-ECF5-6C8F-2EA37A42730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7226309-0C98-2200-E0AA-A7C203323B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1" b="2586"/>
          <a:stretch/>
        </p:blipFill>
        <p:spPr>
          <a:xfrm>
            <a:off x="0" y="166839"/>
            <a:ext cx="6248400" cy="669116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895600" y="1828800"/>
            <a:ext cx="10363200" cy="10156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895600" y="316795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C4B9F59-4DDC-519C-A4A7-AAB57057B946}"/>
              </a:ext>
            </a:extLst>
          </p:cNvPr>
          <p:cNvCxnSpPr/>
          <p:nvPr userDrawn="1"/>
        </p:nvCxnSpPr>
        <p:spPr>
          <a:xfrm>
            <a:off x="2895600" y="2895600"/>
            <a:ext cx="8001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686AAE-2720-768E-778D-053C8E6D5B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C6E2D-CB04-01AE-BE71-356F92ECAB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 |</a:t>
            </a:r>
            <a:fld id="{B6F15528-21DE-4FAA-801E-634DDDAF4B2B}" type="slidenum">
              <a:rPr lang="en-US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pPr/>
              <a:t>‹#›</a:t>
            </a:fld>
            <a:endParaRPr lang="en-US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0C6257C-179B-835B-3360-E9EB8C9A92D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Holder 5">
            <a:extLst>
              <a:ext uri="{FF2B5EF4-FFF2-40B4-BE49-F238E27FC236}">
                <a16:creationId xmlns:a16="http://schemas.microsoft.com/office/drawing/2014/main" id="{63A5437F-37E4-61A5-8F51-83D552D40A90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153400" y="6395502"/>
            <a:ext cx="2804160" cy="15388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3C23F8C4-DF72-8340-8C9B-C20E637F1365}" type="datetime4">
              <a:rPr lang="en-US" smtClean="0"/>
              <a:pPr/>
              <a:t>July 8, 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15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424FD1-34F4-6156-CB25-042734BD4E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9762A-2470-51CB-8793-FA71F91E13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 |</a:t>
            </a:r>
            <a:fld id="{B6F15528-21DE-4FAA-801E-634DDDAF4B2B}" type="slidenum">
              <a:rPr lang="en-US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pPr/>
              <a:t>‹#›</a:t>
            </a:fld>
            <a:endParaRPr lang="en-US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6" name="Picture 5" descr="A red and white building&#10;&#10;Description automatically generated">
            <a:extLst>
              <a:ext uri="{FF2B5EF4-FFF2-40B4-BE49-F238E27FC236}">
                <a16:creationId xmlns:a16="http://schemas.microsoft.com/office/drawing/2014/main" id="{7C04F5A6-A2F7-6FCE-58DC-B7BB079DEB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1371600"/>
            <a:ext cx="5589953" cy="5852160"/>
          </a:xfrm>
          <a:prstGeom prst="rect">
            <a:avLst/>
          </a:prstGeom>
        </p:spPr>
      </p:pic>
      <p:pic>
        <p:nvPicPr>
          <p:cNvPr id="8" name="Picture 7" descr="A logo for a college of technology&#10;&#10;Description automatically generated">
            <a:extLst>
              <a:ext uri="{FF2B5EF4-FFF2-40B4-BE49-F238E27FC236}">
                <a16:creationId xmlns:a16="http://schemas.microsoft.com/office/drawing/2014/main" id="{7FC5788D-D3DA-A81C-5DC6-FEEA2E234C9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676400" cy="702609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7DD73A9-FBD5-E496-5E62-BCB655F28773}"/>
              </a:ext>
            </a:extLst>
          </p:cNvPr>
          <p:cNvCxnSpPr/>
          <p:nvPr userDrawn="1"/>
        </p:nvCxnSpPr>
        <p:spPr>
          <a:xfrm>
            <a:off x="7769157" y="7786991"/>
            <a:ext cx="5359941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0B036C0-8220-B86D-3D9A-9F941F74EAD9}"/>
              </a:ext>
            </a:extLst>
          </p:cNvPr>
          <p:cNvCxnSpPr/>
          <p:nvPr userDrawn="1"/>
        </p:nvCxnSpPr>
        <p:spPr>
          <a:xfrm>
            <a:off x="7921557" y="7939391"/>
            <a:ext cx="5359941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E250A4-8C67-B0CD-539E-86C8E7CA6DFF}"/>
              </a:ext>
            </a:extLst>
          </p:cNvPr>
          <p:cNvCxnSpPr/>
          <p:nvPr userDrawn="1"/>
        </p:nvCxnSpPr>
        <p:spPr>
          <a:xfrm>
            <a:off x="990600" y="4038600"/>
            <a:ext cx="5029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0712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53400" y="6395502"/>
            <a:ext cx="2804160" cy="15388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3C23F8C4-DF72-8340-8C9B-C20E637F1365}" type="datetime4">
              <a:rPr lang="en-US" smtClean="0"/>
              <a:pPr/>
              <a:t>July 8, 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  <p:sp>
        <p:nvSpPr>
          <p:cNvPr id="8" name="Title Placeholder 6">
            <a:extLst>
              <a:ext uri="{FF2B5EF4-FFF2-40B4-BE49-F238E27FC236}">
                <a16:creationId xmlns:a16="http://schemas.microsoft.com/office/drawing/2014/main" id="{424293C8-EDE3-BF9D-F3F7-D34DE91FB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139" y="681037"/>
            <a:ext cx="10515600" cy="6238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E8A61D2-68F7-879F-76A1-4A46CFC4B6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7725" y="1524000"/>
            <a:ext cx="10429875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7A78FB9-04F1-90F2-1292-61AC845F02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7725" y="1676400"/>
            <a:ext cx="10810875" cy="39624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defRPr sz="1500"/>
            </a:lvl2pPr>
            <a:lvl3pPr marL="1200150" indent="-285750">
              <a:buFont typeface="Arial" panose="020B0604020202020204" pitchFamily="34" charset="0"/>
              <a:buChar char="•"/>
              <a:defRPr sz="1500"/>
            </a:lvl3pPr>
            <a:lvl4pPr marL="1657350" indent="-285750">
              <a:buFont typeface="Arial" panose="020B0604020202020204" pitchFamily="34" charset="0"/>
              <a:buChar char="•"/>
              <a:defRPr sz="1500"/>
            </a:lvl4pPr>
            <a:lvl5pPr marL="2114550" indent="-285750">
              <a:buFont typeface="Arial" panose="020B0604020202020204" pitchFamily="34" charset="0"/>
              <a:buChar char="•"/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Placeholder 6">
            <a:extLst>
              <a:ext uri="{FF2B5EF4-FFF2-40B4-BE49-F238E27FC236}">
                <a16:creationId xmlns:a16="http://schemas.microsoft.com/office/drawing/2014/main" id="{FF3E29A9-4D61-192C-B778-3C77F91596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8139" y="681037"/>
            <a:ext cx="10515600" cy="6238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16" name="Holder 5">
            <a:extLst>
              <a:ext uri="{FF2B5EF4-FFF2-40B4-BE49-F238E27FC236}">
                <a16:creationId xmlns:a16="http://schemas.microsoft.com/office/drawing/2014/main" id="{7BEF10F2-A3CB-8FC2-A9F4-E65BC6C697BC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153400" y="6395502"/>
            <a:ext cx="2804160" cy="15388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3C23F8C4-DF72-8340-8C9B-C20E637F1365}" type="datetime4">
              <a:rPr lang="en-US" smtClean="0"/>
              <a:pPr/>
              <a:t>July 8, 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5565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  <p15:guide id="2" orient="horz" pos="2260" userDrawn="1">
          <p15:clr>
            <a:srgbClr val="FBAE40"/>
          </p15:clr>
        </p15:guide>
        <p15:guide id="3" orient="horz" pos="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  <p:sp>
        <p:nvSpPr>
          <p:cNvPr id="8" name="Title Placeholder 6">
            <a:extLst>
              <a:ext uri="{FF2B5EF4-FFF2-40B4-BE49-F238E27FC236}">
                <a16:creationId xmlns:a16="http://schemas.microsoft.com/office/drawing/2014/main" id="{424293C8-EDE3-BF9D-F3F7-D34DE91FB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139" y="681037"/>
            <a:ext cx="10515600" cy="6238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E8A61D2-68F7-879F-76A1-4A46CFC4B6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7725" y="1524000"/>
            <a:ext cx="4943475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4F986F-E630-1231-F9EF-4CE12FDAD7A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1524000"/>
            <a:ext cx="6096000" cy="40386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Holder 5">
            <a:extLst>
              <a:ext uri="{FF2B5EF4-FFF2-40B4-BE49-F238E27FC236}">
                <a16:creationId xmlns:a16="http://schemas.microsoft.com/office/drawing/2014/main" id="{F44AB0E0-0779-2E15-B0A7-CADC76258FA4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153400" y="6395502"/>
            <a:ext cx="2804160" cy="15388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3C23F8C4-DF72-8340-8C9B-C20E637F1365}" type="datetime4">
              <a:rPr lang="en-US" smtClean="0"/>
              <a:pPr/>
              <a:t>July 8, 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63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  <p:sp>
        <p:nvSpPr>
          <p:cNvPr id="8" name="Title Placeholder 6">
            <a:extLst>
              <a:ext uri="{FF2B5EF4-FFF2-40B4-BE49-F238E27FC236}">
                <a16:creationId xmlns:a16="http://schemas.microsoft.com/office/drawing/2014/main" id="{424293C8-EDE3-BF9D-F3F7-D34DE91FB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2" y="1981200"/>
            <a:ext cx="4724398" cy="914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E8A61D2-68F7-879F-76A1-4A46CFC4B6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43003" y="3124200"/>
            <a:ext cx="4724398" cy="25765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4F986F-E630-1231-F9EF-4CE12FDAD7A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598095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Holder 5">
            <a:extLst>
              <a:ext uri="{FF2B5EF4-FFF2-40B4-BE49-F238E27FC236}">
                <a16:creationId xmlns:a16="http://schemas.microsoft.com/office/drawing/2014/main" id="{9BEEA7A9-2E0E-AF3E-1E61-ABBF79263069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153400" y="6395502"/>
            <a:ext cx="2804160" cy="15388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3C23F8C4-DF72-8340-8C9B-C20E637F1365}" type="datetime4">
              <a:rPr lang="en-US" smtClean="0"/>
              <a:pPr/>
              <a:t>July 8, 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875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  <p:sp>
        <p:nvSpPr>
          <p:cNvPr id="8" name="Title Placeholder 6">
            <a:extLst>
              <a:ext uri="{FF2B5EF4-FFF2-40B4-BE49-F238E27FC236}">
                <a16:creationId xmlns:a16="http://schemas.microsoft.com/office/drawing/2014/main" id="{6BBDF17E-66D0-A863-723F-C46557596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139" y="681037"/>
            <a:ext cx="10515600" cy="6238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Holder 5">
            <a:extLst>
              <a:ext uri="{FF2B5EF4-FFF2-40B4-BE49-F238E27FC236}">
                <a16:creationId xmlns:a16="http://schemas.microsoft.com/office/drawing/2014/main" id="{6F61895A-83FA-2489-AC80-154624FEA9DB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153400" y="6395502"/>
            <a:ext cx="2804160" cy="15388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3C23F8C4-DF72-8340-8C9B-C20E637F1365}" type="datetime4">
              <a:rPr lang="en-US" smtClean="0"/>
              <a:pPr/>
              <a:t>July 8, 2024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  <p:sp>
        <p:nvSpPr>
          <p:cNvPr id="6" name="Title Placeholder 6">
            <a:extLst>
              <a:ext uri="{FF2B5EF4-FFF2-40B4-BE49-F238E27FC236}">
                <a16:creationId xmlns:a16="http://schemas.microsoft.com/office/drawing/2014/main" id="{CF596F22-7135-0D31-E33A-A60F8E592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139" y="681037"/>
            <a:ext cx="10515600" cy="6238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Holder 5">
            <a:extLst>
              <a:ext uri="{FF2B5EF4-FFF2-40B4-BE49-F238E27FC236}">
                <a16:creationId xmlns:a16="http://schemas.microsoft.com/office/drawing/2014/main" id="{D030EBD9-2218-70C4-12C9-0204C04CDD51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153400" y="6395502"/>
            <a:ext cx="2804160" cy="15388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3C23F8C4-DF72-8340-8C9B-C20E637F1365}" type="datetime4">
              <a:rPr lang="en-US" smtClean="0"/>
              <a:pPr/>
              <a:t>July 8, 2024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5702F719-BC9E-9CD8-2B1E-9D00D25E92DB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153400" y="6395502"/>
            <a:ext cx="2804160" cy="15388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3C23F8C4-DF72-8340-8C9B-C20E637F1365}" type="datetime4">
              <a:rPr lang="en-US" smtClean="0"/>
              <a:pPr/>
              <a:t>July 8, 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99312"/>
            <a:ext cx="390144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759440" y="6395502"/>
            <a:ext cx="604299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 |</a:t>
            </a:r>
            <a:fld id="{B6F15528-21DE-4FAA-801E-634DDDAF4B2B}" type="slidenum">
              <a:rPr lang="en-US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pPr/>
              <a:t>‹#›</a:t>
            </a:fld>
            <a:endParaRPr lang="en-US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136817D0-ABFC-9C8D-3BEC-5BE138C2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139" y="681037"/>
            <a:ext cx="10515600" cy="6238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705C9D6-4DCD-3F9D-B377-3C434D0A8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061AC41-7710-0D69-700F-432BA77F20C2}"/>
              </a:ext>
            </a:extLst>
          </p:cNvPr>
          <p:cNvSpPr/>
          <p:nvPr userDrawn="1"/>
        </p:nvSpPr>
        <p:spPr>
          <a:xfrm>
            <a:off x="0" y="0"/>
            <a:ext cx="304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3271B2-1D67-F169-44FE-BE089D258FD0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5644" y="528991"/>
            <a:ext cx="805356" cy="844142"/>
          </a:xfrm>
          <a:prstGeom prst="rect">
            <a:avLst/>
          </a:prstGeom>
        </p:spPr>
      </p:pic>
      <p:pic>
        <p:nvPicPr>
          <p:cNvPr id="14" name="Picture 13" descr="A picture containing text&#10;&#10;Description automatically generated">
            <a:extLst>
              <a:ext uri="{FF2B5EF4-FFF2-40B4-BE49-F238E27FC236}">
                <a16:creationId xmlns:a16="http://schemas.microsoft.com/office/drawing/2014/main" id="{56E3AD96-8993-33A0-58F9-A1ABA7E616B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261" y="6259888"/>
            <a:ext cx="1610139" cy="3339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66" r:id="rId5"/>
    <p:sldLayoutId id="2147483667" r:id="rId6"/>
    <p:sldLayoutId id="2147483663" r:id="rId7"/>
    <p:sldLayoutId id="2147483664" r:id="rId8"/>
    <p:sldLayoutId id="2147483665" r:id="rId9"/>
    <p:sldLayoutId id="2147483669" r:id="rId10"/>
  </p:sldLayoutIdLst>
  <p:hf hdr="0" ftr="0"/>
  <p:txStyles>
    <p:titleStyle>
      <a:lvl1pPr eaLnBrk="1" hangingPunct="1">
        <a:defRPr sz="2800">
          <a:solidFill>
            <a:schemeClr val="accent4"/>
          </a:solidFill>
          <a:latin typeface="Microsoft Sans Serif" panose="020B0604020202020204" pitchFamily="34" charset="0"/>
          <a:ea typeface="+mj-ea"/>
          <a:cs typeface="Microsoft Sans Serif" panose="020B0604020202020204" pitchFamily="34" charset="0"/>
        </a:defRPr>
      </a:lvl1pPr>
    </p:titleStyle>
    <p:bodyStyle>
      <a:lvl1pPr marL="0" eaLnBrk="1" hangingPunct="1">
        <a:defRPr>
          <a:solidFill>
            <a:schemeClr val="accent2"/>
          </a:solidFill>
          <a:latin typeface="Microsoft Sans Serif" panose="020B0604020202020204" pitchFamily="34" charset="0"/>
          <a:ea typeface="+mn-ea"/>
          <a:cs typeface="Microsoft Sans Serif" panose="020B0604020202020204" pitchFamily="34" charset="0"/>
        </a:defRPr>
      </a:lvl1pPr>
      <a:lvl2pPr marL="457200" eaLnBrk="1" hangingPunct="1">
        <a:defRPr>
          <a:solidFill>
            <a:schemeClr val="accent2"/>
          </a:solidFill>
          <a:latin typeface="Microsoft Sans Serif" panose="020B0604020202020204" pitchFamily="34" charset="0"/>
          <a:ea typeface="+mn-ea"/>
          <a:cs typeface="Microsoft Sans Serif" panose="020B0604020202020204" pitchFamily="34" charset="0"/>
        </a:defRPr>
      </a:lvl2pPr>
      <a:lvl3pPr marL="914400" eaLnBrk="1" hangingPunct="1">
        <a:defRPr>
          <a:solidFill>
            <a:schemeClr val="accent2"/>
          </a:solidFill>
          <a:latin typeface="Microsoft Sans Serif" panose="020B0604020202020204" pitchFamily="34" charset="0"/>
          <a:ea typeface="+mn-ea"/>
          <a:cs typeface="Microsoft Sans Serif" panose="020B0604020202020204" pitchFamily="34" charset="0"/>
        </a:defRPr>
      </a:lvl3pPr>
      <a:lvl4pPr marL="1371600" eaLnBrk="1" hangingPunct="1">
        <a:defRPr>
          <a:solidFill>
            <a:schemeClr val="accent2"/>
          </a:solidFill>
          <a:latin typeface="Microsoft Sans Serif" panose="020B0604020202020204" pitchFamily="34" charset="0"/>
          <a:ea typeface="+mn-ea"/>
          <a:cs typeface="Microsoft Sans Serif" panose="020B0604020202020204" pitchFamily="34" charset="0"/>
        </a:defRPr>
      </a:lvl4pPr>
      <a:lvl5pPr marL="1828800" eaLnBrk="1" hangingPunct="1">
        <a:defRPr>
          <a:solidFill>
            <a:schemeClr val="accent2"/>
          </a:solidFill>
          <a:latin typeface="Microsoft Sans Serif" panose="020B0604020202020204" pitchFamily="34" charset="0"/>
          <a:ea typeface="+mn-ea"/>
          <a:cs typeface="Microsoft Sans Serif" panose="020B0604020202020204" pitchFamily="34" charset="0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28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92" userDrawn="1">
          <p15:clr>
            <a:srgbClr val="F26B43"/>
          </p15:clr>
        </p15:guide>
        <p15:guide id="4" pos="3744" userDrawn="1">
          <p15:clr>
            <a:srgbClr val="F26B43"/>
          </p15:clr>
        </p15:guide>
        <p15:guide id="5" pos="3936" userDrawn="1">
          <p15:clr>
            <a:srgbClr val="F26B43"/>
          </p15:clr>
        </p15:guide>
        <p15:guide id="6" pos="2016" userDrawn="1">
          <p15:clr>
            <a:srgbClr val="F26B43"/>
          </p15:clr>
        </p15:guide>
        <p15:guide id="7" pos="1824" userDrawn="1">
          <p15:clr>
            <a:srgbClr val="F26B43"/>
          </p15:clr>
        </p15:guide>
        <p15:guide id="8" pos="5664" userDrawn="1">
          <p15:clr>
            <a:srgbClr val="F26B43"/>
          </p15:clr>
        </p15:guide>
        <p15:guide id="9" pos="5856" userDrawn="1">
          <p15:clr>
            <a:srgbClr val="F26B43"/>
          </p15:clr>
        </p15:guide>
        <p15:guide id="10" orient="horz" pos="1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ject 6">
            <a:extLst>
              <a:ext uri="{FF2B5EF4-FFF2-40B4-BE49-F238E27FC236}">
                <a16:creationId xmlns:a16="http://schemas.microsoft.com/office/drawing/2014/main" id="{29F57236-83FB-6BF0-01FF-B83602EC218B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86300" y="5405429"/>
            <a:ext cx="2819399" cy="1176527"/>
          </a:xfrm>
          <a:prstGeom prst="rect">
            <a:avLst/>
          </a:prstGeom>
        </p:spPr>
      </p:pic>
      <p:sp>
        <p:nvSpPr>
          <p:cNvPr id="18" name="Title 17">
            <a:extLst>
              <a:ext uri="{FF2B5EF4-FFF2-40B4-BE49-F238E27FC236}">
                <a16:creationId xmlns:a16="http://schemas.microsoft.com/office/drawing/2014/main" id="{F2FBF36D-540C-619C-2754-BEF19E9C4A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Subtitle 19">
            <a:extLst>
              <a:ext uri="{FF2B5EF4-FFF2-40B4-BE49-F238E27FC236}">
                <a16:creationId xmlns:a16="http://schemas.microsoft.com/office/drawing/2014/main" id="{3B76A235-6749-33B3-6013-AF9F41A417B3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331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6E32738-0C07-FB3C-210F-DA442265EF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11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0022A54-D40F-5B4F-9F7A-F033138B251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BF30A1-F2AD-A1C0-5F15-1A75213CA92D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/>
          <a:lstStyle/>
          <a:p>
            <a:fld id="{3C23F8C4-DF72-8340-8C9B-C20E637F1365}" type="datetime4">
              <a:rPr lang="en-US" smtClean="0"/>
              <a:pPr/>
              <a:t>July 8, 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34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408729-BDB2-A548-636E-A9A61B84A1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 |</a:t>
            </a:r>
            <a:fld id="{B6F15528-21DE-4FAA-801E-634DDDAF4B2B}" type="slidenum">
              <a:rPr lang="en-US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pPr/>
              <a:t>3</a:t>
            </a:fld>
            <a:endParaRPr lang="en-US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9" name="Title 17">
            <a:extLst>
              <a:ext uri="{FF2B5EF4-FFF2-40B4-BE49-F238E27FC236}">
                <a16:creationId xmlns:a16="http://schemas.microsoft.com/office/drawing/2014/main" id="{35024B4A-53B7-7E1B-CDDC-1C0B3ED8947E}"/>
              </a:ext>
            </a:extLst>
          </p:cNvPr>
          <p:cNvSpPr>
            <a:spLocks noGrp="1"/>
          </p:cNvSpPr>
          <p:nvPr/>
        </p:nvSpPr>
        <p:spPr>
          <a:xfrm>
            <a:off x="914400" y="3013502"/>
            <a:ext cx="10363200" cy="830997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eaLnBrk="1" hangingPunct="1">
              <a:defRPr sz="6600">
                <a:solidFill>
                  <a:schemeClr val="accent4"/>
                </a:solidFill>
                <a:latin typeface="Microsoft Sans Serif" panose="020B0604020202020204" pitchFamily="34" charset="0"/>
                <a:ea typeface="+mj-ea"/>
                <a:cs typeface="Microsoft Sans Serif" panose="020B0604020202020204" pitchFamily="34" charset="0"/>
              </a:defRPr>
            </a:lvl1pPr>
          </a:lstStyle>
          <a:p>
            <a:r>
              <a:rPr lang="en-US" sz="5400" dirty="0">
                <a:solidFill>
                  <a:srgbClr val="8A1E41"/>
                </a:solidFill>
                <a:latin typeface="Gotham" pitchFamily="50" charset="0"/>
                <a:ea typeface="Microsoft Sans Serif"/>
                <a:cs typeface="Gotham" pitchFamily="50" charset="0"/>
              </a:rPr>
              <a:t>Click to Add Title</a:t>
            </a:r>
            <a:endParaRPr lang="en-US" sz="5400" dirty="0">
              <a:latin typeface="Gotham" pitchFamily="50" charset="0"/>
              <a:ea typeface="Microsoft Sans Serif"/>
              <a:cs typeface="Gotham" pitchFamily="50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50F493-5CE3-68A4-9D68-FC7778D16580}"/>
              </a:ext>
            </a:extLst>
          </p:cNvPr>
          <p:cNvSpPr txBox="1"/>
          <p:nvPr/>
        </p:nvSpPr>
        <p:spPr>
          <a:xfrm>
            <a:off x="990600" y="4113014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otham" pitchFamily="50" charset="0"/>
                <a:cs typeface="Gotham" pitchFamily="50" charset="0"/>
              </a:rPr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294915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54662A-9BCA-7C6D-A950-1AA520D03B70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28EA7B66-34EB-3D4C-9387-EE1F6B1ED3AA}" type="datetime4">
              <a:rPr lang="en-US" smtClean="0"/>
              <a:t>July 8, 2024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3A6CB8-26E6-6D7B-4F03-5D58A5CEBC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C7EFCEA-4122-D18A-ED3E-925DFB3C2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98C73C-4272-D281-09B5-394E1D3B7F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73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FAAC-EC2D-24FD-ABCE-B9AE182A48B1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153400" y="6395502"/>
            <a:ext cx="2804160" cy="153888"/>
          </a:xfrm>
          <a:prstGeom prst="rect">
            <a:avLst/>
          </a:prstGeom>
        </p:spPr>
        <p:txBody>
          <a:bodyPr/>
          <a:lstStyle/>
          <a:p>
            <a:fld id="{34108BAD-5CA2-3A4F-A2B9-E54D66A0DC79}" type="datetime4">
              <a:rPr lang="en-US" smtClean="0"/>
              <a:t>July 8, 2024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CAD58A-BFBD-A35C-EDC2-22763599B94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D4D50C8-78AA-CF85-7DC2-4C6A361E12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887272A-3D77-D1E7-D385-2AD719E8D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47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424F65-89F7-0F30-CC03-9139419B42FA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153400" y="6395502"/>
            <a:ext cx="2804160" cy="153888"/>
          </a:xfrm>
          <a:prstGeom prst="rect">
            <a:avLst/>
          </a:prstGeom>
        </p:spPr>
        <p:txBody>
          <a:bodyPr/>
          <a:lstStyle/>
          <a:p>
            <a:fld id="{07A0BFB6-F168-0A42-B86E-CEFB58047CEB}" type="datetime4">
              <a:rPr lang="en-US" smtClean="0"/>
              <a:t>July 8, 2024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FAD4DE-9B62-2A0A-AF8B-3D3B83ED00A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6C83BC2-6A9F-F02F-1678-5908E758F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041DD71-6EEA-BC49-427D-280DF0749AA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B81D149-70F7-51F5-C4B5-89BA6B15FEC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124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212340-DA40-F29B-E741-E949301E6620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153400" y="6395502"/>
            <a:ext cx="2804160" cy="153888"/>
          </a:xfrm>
          <a:prstGeom prst="rect">
            <a:avLst/>
          </a:prstGeom>
        </p:spPr>
        <p:txBody>
          <a:bodyPr/>
          <a:lstStyle/>
          <a:p>
            <a:fld id="{19D08647-23A0-454B-B818-EC896B04FDE0}" type="datetime4">
              <a:rPr lang="en-US" smtClean="0"/>
              <a:t>July 8, 2024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8D5F8D-33E5-8EA2-12FE-82939C20334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C8A8F6E-2E29-4AB9-B55D-4A4240111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AD3E4FF-1C10-167D-27E6-BF9D211E92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78AD8A1-4684-768F-6766-113C2337750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054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3545E41-FFDE-C7DC-BF24-664217BD303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B751911-88DF-548C-0980-D26AC8625D27}"/>
              </a:ext>
            </a:extLst>
          </p:cNvPr>
          <p:cNvSpPr>
            <a:spLocks noGrp="1"/>
          </p:cNvSpPr>
          <p:nvPr>
            <p:ph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5C2FD9-E998-DBA9-5B8C-879CB051C4F5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153400" y="6395502"/>
            <a:ext cx="2804160" cy="153888"/>
          </a:xfrm>
          <a:prstGeom prst="rect">
            <a:avLst/>
          </a:prstGeom>
        </p:spPr>
        <p:txBody>
          <a:bodyPr/>
          <a:lstStyle/>
          <a:p>
            <a:fld id="{E83E6D87-1083-E14C-94C4-469A996401CE}" type="datetime4">
              <a:rPr lang="en-US" smtClean="0"/>
              <a:t>July 8, 2024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B5BBDF-C68C-F451-8900-0AD23DE364F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BFC8C45-1A30-99DE-8C5D-62AD61CC7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06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935F9-9B89-840E-FDC8-FAF55EB75ADA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153400" y="6395502"/>
            <a:ext cx="2804160" cy="153888"/>
          </a:xfrm>
          <a:prstGeom prst="rect">
            <a:avLst/>
          </a:prstGeom>
        </p:spPr>
        <p:txBody>
          <a:bodyPr/>
          <a:lstStyle/>
          <a:p>
            <a:fld id="{7037CD2F-972E-7D45-A3EB-478813564C20}" type="datetime4">
              <a:rPr lang="en-US" smtClean="0"/>
              <a:t>July 8, 2024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6E8C6C-4603-BCDD-1E02-51B3990EDA5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7167AAF-550A-C7F6-E246-985DC415B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68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22E117-6C1B-9A29-64BC-0FAC194711ED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153400" y="6395502"/>
            <a:ext cx="2804160" cy="153888"/>
          </a:xfrm>
          <a:prstGeom prst="rect">
            <a:avLst/>
          </a:prstGeom>
        </p:spPr>
        <p:txBody>
          <a:bodyPr/>
          <a:lstStyle/>
          <a:p>
            <a:fld id="{BC3C442D-F5AF-DF42-BE38-97A7B9B2AF54}" type="datetime4">
              <a:rPr lang="en-US" smtClean="0"/>
              <a:t>July 8, 2024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406A4F-3AFD-A8BB-A966-1A3F339990A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00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haddeus Stevens Color Palett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8A1E40"/>
      </a:accent1>
      <a:accent2>
        <a:srgbClr val="716E74"/>
      </a:accent2>
      <a:accent3>
        <a:srgbClr val="4D738A"/>
      </a:accent3>
      <a:accent4>
        <a:srgbClr val="CF8A29"/>
      </a:accent4>
      <a:accent5>
        <a:srgbClr val="143152"/>
      </a:accent5>
      <a:accent6>
        <a:srgbClr val="7DC6E8"/>
      </a:accent6>
      <a:hlink>
        <a:srgbClr val="0562C1"/>
      </a:hlink>
      <a:folHlink>
        <a:srgbClr val="800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_TSCT-PowerPointTemplate" id="{1CF6C7BE-A5DE-2F41-9201-C8CBBA4DE049}" vid="{5008DC2B-546E-ED42-8810-1D92874B57C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52bfa0b-7b24-4264-8057-4c91ba0ac130" xsi:nil="true"/>
    <lcf76f155ced4ddcb4097134ff3c332f xmlns="3eae8556-8a2c-4d7c-969f-6d24194e2fd5">
      <Terms xmlns="http://schemas.microsoft.com/office/infopath/2007/PartnerControls"/>
    </lcf76f155ced4ddcb4097134ff3c332f>
    <Thumbnail xmlns="3eae8556-8a2c-4d7c-969f-6d24194e2fd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B036ADB9E244498959CCA70901171F" ma:contentTypeVersion="17" ma:contentTypeDescription="Create a new document." ma:contentTypeScope="" ma:versionID="2590c8929c0c43e7a98e3b00681437b9">
  <xsd:schema xmlns:xsd="http://www.w3.org/2001/XMLSchema" xmlns:xs="http://www.w3.org/2001/XMLSchema" xmlns:p="http://schemas.microsoft.com/office/2006/metadata/properties" xmlns:ns2="3eae8556-8a2c-4d7c-969f-6d24194e2fd5" xmlns:ns3="152bfa0b-7b24-4264-8057-4c91ba0ac130" targetNamespace="http://schemas.microsoft.com/office/2006/metadata/properties" ma:root="true" ma:fieldsID="cb1d7a98597e91885730d4ffff81cf0e" ns2:_="" ns3:_="">
    <xsd:import namespace="3eae8556-8a2c-4d7c-969f-6d24194e2fd5"/>
    <xsd:import namespace="152bfa0b-7b24-4264-8057-4c91ba0ac1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LengthInSeconds" minOccurs="0"/>
                <xsd:element ref="ns2:Thumbnai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ae8556-8a2c-4d7c-969f-6d24194e2f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bdce2d0e-88cf-432e-9e25-10c0edd8a17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Thumbnail" ma:index="22" nillable="true" ma:displayName="Thumbnail" ma:format="Thumbnail" ma:internalName="Thumbnail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2bfa0b-7b24-4264-8057-4c91ba0ac130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1ffb392-282b-4f32-8571-a9f00adf319f}" ma:internalName="TaxCatchAll" ma:showField="CatchAllData" ma:web="152bfa0b-7b24-4264-8057-4c91ba0ac1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A88D43-6398-423E-AF29-81D3AA1F6BEA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25d55f7d-fe1d-437d-a004-364590a886da"/>
    <ds:schemaRef ds:uri="http://schemas.openxmlformats.org/package/2006/metadata/core-properties"/>
    <ds:schemaRef ds:uri="http://purl.org/dc/dcmitype/"/>
    <ds:schemaRef ds:uri="http://purl.org/dc/elements/1.1/"/>
    <ds:schemaRef ds:uri="89b98af5-ce79-4659-a83d-bbc40199d584"/>
    <ds:schemaRef ds:uri="http://schemas.microsoft.com/office/infopath/2007/PartnerControls"/>
    <ds:schemaRef ds:uri="152bfa0b-7b24-4264-8057-4c91ba0ac130"/>
    <ds:schemaRef ds:uri="3eae8556-8a2c-4d7c-969f-6d24194e2fd5"/>
  </ds:schemaRefs>
</ds:datastoreItem>
</file>

<file path=customXml/itemProps2.xml><?xml version="1.0" encoding="utf-8"?>
<ds:datastoreItem xmlns:ds="http://schemas.openxmlformats.org/officeDocument/2006/customXml" ds:itemID="{D78E6B46-1AC6-4428-A869-854DF50C79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BEFF5D-62FE-4882-BAC7-21AEB8DEC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ae8556-8a2c-4d7c-969f-6d24194e2fd5"/>
    <ds:schemaRef ds:uri="152bfa0b-7b24-4264-8057-4c91ba0ac1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TSCT-PowerPointTemplate</Template>
  <TotalTime>63</TotalTime>
  <Words>25</Words>
  <Application>Microsoft Office PowerPoint</Application>
  <PresentationFormat>Widescreen</PresentationFormat>
  <Paragraphs>20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Schoolbook</vt:lpstr>
      <vt:lpstr>Gotham</vt:lpstr>
      <vt:lpstr>Microsoft Sans Serif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White, Holly P.</dc:creator>
  <cp:lastModifiedBy>Kristin</cp:lastModifiedBy>
  <cp:revision>2</cp:revision>
  <cp:lastPrinted>2022-12-13T15:56:33Z</cp:lastPrinted>
  <dcterms:created xsi:type="dcterms:W3CDTF">2023-09-01T17:28:05Z</dcterms:created>
  <dcterms:modified xsi:type="dcterms:W3CDTF">2024-07-08T19:29:59Z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2021-10-20T00:00:00Z</vt:filetime>
  </property>
  <property fmtid="{D5CDD505-2E9C-101B-9397-08002B2CF9AE}" pid="3" name="Creator">
    <vt:lpwstr>Acrobat PDFMaker 21 for PowerPoint</vt:lpwstr>
  </property>
  <property fmtid="{D5CDD505-2E9C-101B-9397-08002B2CF9AE}" pid="4" name="LastSaved">
    <vt:filetime>2021-10-31T00:00:00Z</vt:filetime>
  </property>
  <property fmtid="{D5CDD505-2E9C-101B-9397-08002B2CF9AE}" pid="5" name="ContentTypeId">
    <vt:lpwstr>0x01010035B036ADB9E244498959CCA70901171F</vt:lpwstr>
  </property>
  <property fmtid="{D5CDD505-2E9C-101B-9397-08002B2CF9AE}" pid="6" name="MSIP_Label_ba65e3ec-2057-4a1c-aac9-900f17f24dd1_Enabled">
    <vt:lpwstr>true</vt:lpwstr>
  </property>
  <property fmtid="{D5CDD505-2E9C-101B-9397-08002B2CF9AE}" pid="7" name="MSIP_Label_ba65e3ec-2057-4a1c-aac9-900f17f24dd1_SetDate">
    <vt:lpwstr>2022-08-22T11:24:08Z</vt:lpwstr>
  </property>
  <property fmtid="{D5CDD505-2E9C-101B-9397-08002B2CF9AE}" pid="8" name="MSIP_Label_ba65e3ec-2057-4a1c-aac9-900f17f24dd1_Method">
    <vt:lpwstr>Standard</vt:lpwstr>
  </property>
  <property fmtid="{D5CDD505-2E9C-101B-9397-08002B2CF9AE}" pid="9" name="MSIP_Label_ba65e3ec-2057-4a1c-aac9-900f17f24dd1_Name">
    <vt:lpwstr>defa4170-0d19-0005-0004-bc88714345d2</vt:lpwstr>
  </property>
  <property fmtid="{D5CDD505-2E9C-101B-9397-08002B2CF9AE}" pid="10" name="MSIP_Label_ba65e3ec-2057-4a1c-aac9-900f17f24dd1_SiteId">
    <vt:lpwstr>61f86c18-3283-4e11-ac6e-accd12e10ed4</vt:lpwstr>
  </property>
  <property fmtid="{D5CDD505-2E9C-101B-9397-08002B2CF9AE}" pid="11" name="MSIP_Label_ba65e3ec-2057-4a1c-aac9-900f17f24dd1_ActionId">
    <vt:lpwstr>8cbc95cb-7140-4bac-b6d6-88c1ab419ab7</vt:lpwstr>
  </property>
  <property fmtid="{D5CDD505-2E9C-101B-9397-08002B2CF9AE}" pid="12" name="MSIP_Label_ba65e3ec-2057-4a1c-aac9-900f17f24dd1_ContentBits">
    <vt:lpwstr>0</vt:lpwstr>
  </property>
  <property fmtid="{D5CDD505-2E9C-101B-9397-08002B2CF9AE}" pid="13" name="MediaServiceImageTags">
    <vt:lpwstr/>
  </property>
</Properties>
</file>